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52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6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7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7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9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5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1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2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B074A-48FE-4A06-836B-351A6FB004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90060-F09F-4B15-A5B1-F6786A896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6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36" t="33600" r="16495" b="53937"/>
          <a:stretch/>
        </p:blipFill>
        <p:spPr>
          <a:xfrm>
            <a:off x="2372497" y="4087840"/>
            <a:ext cx="2965622" cy="10713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35713" r="50816" b="51919"/>
          <a:stretch/>
        </p:blipFill>
        <p:spPr>
          <a:xfrm>
            <a:off x="5530088" y="4087840"/>
            <a:ext cx="2988452" cy="10713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45" t="42914" r="55911" b="53689"/>
          <a:stretch/>
        </p:blipFill>
        <p:spPr>
          <a:xfrm>
            <a:off x="5530088" y="5379307"/>
            <a:ext cx="2988452" cy="29233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628" t="43137" r="19931" b="53263"/>
          <a:stretch/>
        </p:blipFill>
        <p:spPr>
          <a:xfrm>
            <a:off x="2364259" y="5379307"/>
            <a:ext cx="2973860" cy="30479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832" t="50640" r="19038" b="39427"/>
          <a:stretch/>
        </p:blipFill>
        <p:spPr>
          <a:xfrm>
            <a:off x="2364259" y="3055589"/>
            <a:ext cx="2973860" cy="81956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49438" r="54413" b="40629"/>
          <a:stretch/>
        </p:blipFill>
        <p:spPr>
          <a:xfrm>
            <a:off x="5530088" y="3055589"/>
            <a:ext cx="2988452" cy="82359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8583827" y="3280707"/>
            <a:ext cx="176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PAUF (a-</a:t>
            </a:r>
            <a:r>
              <a:rPr lang="es-ES" dirty="0" err="1" smtClean="0"/>
              <a:t>Myc</a:t>
            </a:r>
            <a:r>
              <a:rPr lang="es-E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583827" y="4438831"/>
            <a:ext cx="176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TGN46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710509" y="5314774"/>
            <a:ext cx="1762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tubulin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97210" y="2576181"/>
            <a:ext cx="307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WT   KO    WT    KO    WT   KO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04844" y="2576181"/>
            <a:ext cx="307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WT   KO    WT    KO    WT   KO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07275" y="2151811"/>
            <a:ext cx="65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Ctrl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454876" y="2532009"/>
            <a:ext cx="782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91697" y="2151811"/>
            <a:ext cx="65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Bafil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439298" y="2532009"/>
            <a:ext cx="782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6119" y="2162677"/>
            <a:ext cx="65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BFA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23720" y="2542875"/>
            <a:ext cx="782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15912" y="2162677"/>
            <a:ext cx="65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Ctrl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63513" y="2542875"/>
            <a:ext cx="782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12691" y="2171362"/>
            <a:ext cx="65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Bafil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6660292" y="2551560"/>
            <a:ext cx="782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49743" y="2171362"/>
            <a:ext cx="65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BFA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7597344" y="2551560"/>
            <a:ext cx="7825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39298" y="1172244"/>
            <a:ext cx="1289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/>
              <a:t>Cells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6952733" y="1172244"/>
            <a:ext cx="1289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0739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26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ICFO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Lujan</dc:creator>
  <cp:lastModifiedBy>Pablo Lujan</cp:lastModifiedBy>
  <cp:revision>4</cp:revision>
  <dcterms:created xsi:type="dcterms:W3CDTF">2021-07-29T15:14:39Z</dcterms:created>
  <dcterms:modified xsi:type="dcterms:W3CDTF">2021-07-29T15:49:43Z</dcterms:modified>
</cp:coreProperties>
</file>